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9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4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7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8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1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8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2843-8C00-419A-80E4-DC27C390B84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86B5-7298-4A8D-9BFA-FE1EA6D1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Definition, Meaning and Scope of Medical Social Work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the National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ssociation of 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orkers, U.S.A: </a:t>
            </a:r>
          </a:p>
          <a:p>
            <a:pPr marL="400050" lvl="1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“Medical 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ork is the application and adoption of method and philosophy of 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ork in the field of health and medical care. Medical 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ork makes selected and extended use of those aspects of social work knowledge and methods which are particularly relevant to helping persons who have health and medical problems.”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7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Dhooper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(1997) explains social work’s involvement in health care practice: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ocial work has been a part of the health care scene for more than 100 years. It has an impressive history of significant contributions to the field of health care in a wide range of settings.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social workers have been involved in health care at all levels: 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reventive care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(ongoing care for patients prior to the onset of disease symptoms or care for those experiencing early symptoms)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(treatment of full-blown illness)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Tertiary care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treatment of illness seriously endangering a person’s health)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Restorative 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(help during recovery from illness)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Continuing care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4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social work makes selected and extended use of those aspects of social work knowledge and methods which are particularly relevant to helping persons who have health and medical problems.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service is rendered through an agency in medical setting (hospitals, clinics, and sanatorium) to patients to help overcome their psycho-social problems which create barriers to the effective use of their medical treatment.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social work is based on well defined principles of social work.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objective is to help patient in developing an understanding of his needs and to motivate him to use his capacities towards a satisfactory solution of his problems, using the strength within the personality and if necessary, the facilities and resources provided by the community. 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0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help which a sick person requires depends upon a number of factors- the social setting, the resources available and the nature of readjustment or rehabilitation needed for him after recovery from illness.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physician’s primary professional concern is with patient’s physical functioning and restoration of it.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medical social worker on the other hand is interested in the personality of the patient and in factors in his social environment which affect his illness and rehabilitation.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medical social worker therefore attempts to understand the needs and circumstances of patient with a view to finding out their impact on his illness.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9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care settings in which social workers practice include hospitals, medical clinics, diagnostic and treatment centers, public health settings, and managed care companies.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major purposes and functions of each health care setting, their roles have varied, requiring differential professional skills.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social workers can fulfill many functions in hospitals, medical clinics, and diagnostic and treatment centers.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2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Social Worker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Psychiatric Social Worker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service officer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Liaison Officer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relation officer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Welfare Officer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Field Officer ( data collection of various health projects)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Officer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Consultant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0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536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Definition, Meaning and Scope of Medical Social Work</vt:lpstr>
      <vt:lpstr>Definition </vt:lpstr>
      <vt:lpstr>PowerPoint Presentation</vt:lpstr>
      <vt:lpstr>Meaning</vt:lpstr>
      <vt:lpstr>PowerPoint Presentation</vt:lpstr>
      <vt:lpstr>PowerPoint Presentation</vt:lpstr>
      <vt:lpstr>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rto</dc:creator>
  <cp:lastModifiedBy>rto</cp:lastModifiedBy>
  <cp:revision>13</cp:revision>
  <dcterms:created xsi:type="dcterms:W3CDTF">2020-09-15T05:54:02Z</dcterms:created>
  <dcterms:modified xsi:type="dcterms:W3CDTF">2020-09-15T10:43:42Z</dcterms:modified>
</cp:coreProperties>
</file>